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Droid Sans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DroidSans-regular.fntdata"/><Relationship Id="rId8" Type="http://schemas.openxmlformats.org/officeDocument/2006/relationships/font" Target="fonts/Droid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ulo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ctrTitle"/>
          </p:nvPr>
        </p:nvSpPr>
        <p:spPr>
          <a:xfrm>
            <a:off x="685800" y="159781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8" name="Shape 58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722312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722312" y="2180034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1151334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3" type="body"/>
          </p:nvPr>
        </p:nvSpPr>
        <p:spPr>
          <a:xfrm>
            <a:off x="4645025" y="1151334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ólo el título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457200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575050" y="204787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8" name="Shape 108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Shape 110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 rot="5400000">
            <a:off x="1272750" y="-609571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>
                <a:latin typeface="Droid Sans"/>
                <a:ea typeface="Droid Sans"/>
                <a:cs typeface="Droid Sans"/>
                <a:sym typeface="Droid Sans"/>
              </a:rPr>
              <a:t>Búsquedas orgánicas en Google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s" sz="1800">
                <a:latin typeface="Droid Sans"/>
                <a:ea typeface="Droid Sans"/>
                <a:cs typeface="Droid Sans"/>
                <a:sym typeface="Droid Sans"/>
              </a:rPr>
              <a:t>Google utiliza un motor de búsqueda que rastrea, en primer lugar, las redes sociales y luego el resto del universo web.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s" sz="1800">
                <a:latin typeface="Droid Sans"/>
                <a:ea typeface="Droid Sans"/>
                <a:cs typeface="Droid Sans"/>
                <a:sym typeface="Droid Sans"/>
              </a:rPr>
              <a:t>Por esta razón, es importante tener un perfil con contenido propio en donde se presente a la empresa, su propuesta de valor, y sus servicios, en:</a:t>
            </a:r>
          </a:p>
          <a:p>
            <a:pPr indent="-342900" lvl="0" marL="457200" rtl="0">
              <a:spcBef>
                <a:spcPts val="0"/>
              </a:spcBef>
              <a:buSzPct val="100000"/>
              <a:buFont typeface="Droid Sans"/>
            </a:pPr>
            <a:r>
              <a:rPr lang="es" sz="1800">
                <a:latin typeface="Droid Sans"/>
                <a:ea typeface="Droid Sans"/>
                <a:cs typeface="Droid Sans"/>
                <a:sym typeface="Droid Sans"/>
              </a:rPr>
              <a:t>Linked In</a:t>
            </a:r>
          </a:p>
          <a:p>
            <a:pPr indent="-342900" lvl="0" marL="457200" rtl="0">
              <a:spcBef>
                <a:spcPts val="0"/>
              </a:spcBef>
              <a:buSzPct val="100000"/>
              <a:buFont typeface="Droid Sans"/>
            </a:pPr>
            <a:r>
              <a:rPr lang="es" sz="1800">
                <a:latin typeface="Droid Sans"/>
                <a:ea typeface="Droid Sans"/>
                <a:cs typeface="Droid Sans"/>
                <a:sym typeface="Droid Sans"/>
              </a:rPr>
              <a:t>Google +</a:t>
            </a:r>
          </a:p>
          <a:p>
            <a:pPr indent="-342900" lvl="0" marL="457200" rtl="0">
              <a:spcBef>
                <a:spcPts val="0"/>
              </a:spcBef>
              <a:buSzPct val="100000"/>
              <a:buFont typeface="Droid Sans"/>
            </a:pPr>
            <a:r>
              <a:rPr lang="es" sz="1800">
                <a:latin typeface="Droid Sans"/>
                <a:ea typeface="Droid Sans"/>
                <a:cs typeface="Droid Sans"/>
                <a:sym typeface="Droid Sans"/>
              </a:rPr>
              <a:t>Facebook</a:t>
            </a:r>
          </a:p>
          <a:p>
            <a:pPr indent="-342900" lvl="0" marL="457200" rtl="0">
              <a:spcBef>
                <a:spcPts val="0"/>
              </a:spcBef>
              <a:buSzPct val="100000"/>
              <a:buFont typeface="Droid Sans"/>
            </a:pPr>
            <a:r>
              <a:rPr lang="es" sz="1800">
                <a:latin typeface="Droid Sans"/>
                <a:ea typeface="Droid Sans"/>
                <a:cs typeface="Droid Sans"/>
                <a:sym typeface="Droid Sans"/>
              </a:rPr>
              <a:t>Wikipedia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s" sz="1800">
                <a:latin typeface="Droid Sans"/>
                <a:ea typeface="Droid Sans"/>
                <a:cs typeface="Droid Sans"/>
                <a:sym typeface="Droid Sans"/>
              </a:rPr>
              <a:t>Los primeros resultados serán lo que Google encuentre en estas redes, y luego los sitios web afines.</a:t>
            </a:r>
          </a:p>
        </p:txBody>
      </p:sp>
      <p:pic>
        <p:nvPicPr>
          <p:cNvPr id="131" name="Shape 1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94250" y="4664156"/>
            <a:ext cx="2504494" cy="3568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