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Droid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roidSans-regular.fntdata"/><Relationship Id="rId8" Type="http://schemas.openxmlformats.org/officeDocument/2006/relationships/font" Target="fonts/Droid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2" y="2180034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575050" y="204787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>
                <a:latin typeface="Droid Sans"/>
                <a:ea typeface="Droid Sans"/>
                <a:cs typeface="Droid Sans"/>
                <a:sym typeface="Droid Sans"/>
              </a:rPr>
              <a:t>Búsquedas orgánicas en Google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Google utiliza un motor de búsqueda que rastrea, en primer lugar, las redes sociales y luego el resto del universo web.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Por esta razón, es importante tener un perfil con contenido propio en donde se presente a la empresa, su propuesta de valor, y sus servicios, en: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Droid Sans"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Linked In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Droid Sans"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Google +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Droid Sans"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Facebook</a:t>
            </a:r>
          </a:p>
          <a:p>
            <a:pPr indent="-342900" lvl="0" marL="457200" rtl="0">
              <a:spcBef>
                <a:spcPts val="0"/>
              </a:spcBef>
              <a:buSzPct val="100000"/>
              <a:buFont typeface="Droid Sans"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Wikipedia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s" sz="1800">
                <a:latin typeface="Droid Sans"/>
                <a:ea typeface="Droid Sans"/>
                <a:cs typeface="Droid Sans"/>
                <a:sym typeface="Droid Sans"/>
              </a:rPr>
              <a:t>Los primeros resultados serán lo que Google encuentre en estas redes, y luego los sitios web afines.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4250" y="4664156"/>
            <a:ext cx="2504494" cy="356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