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442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5179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6918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2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39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9635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92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2178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547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0873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2331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56F17-94B0-469D-A6CA-4A0981E4B143}" type="datetimeFigureOut">
              <a:rPr lang="es-AR" smtClean="0"/>
              <a:t>20/05/2016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D3ECA-38E6-40F7-854F-354A9ABF29A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694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152131"/>
            <a:ext cx="9753600" cy="738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0636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Luciana Mas</dc:creator>
  <cp:lastModifiedBy>Luciana Mas</cp:lastModifiedBy>
  <cp:revision>1</cp:revision>
  <dcterms:created xsi:type="dcterms:W3CDTF">2016-05-20T19:37:10Z</dcterms:created>
  <dcterms:modified xsi:type="dcterms:W3CDTF">2016-05-20T19:37:28Z</dcterms:modified>
</cp:coreProperties>
</file>