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4FD068-B838-442F-82E0-F09D04CB9211}" type="datetimeFigureOut">
              <a:rPr lang="es-AR" smtClean="0"/>
              <a:t>20/04/2016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A3317E-0F48-4F48-A86B-CD8859B022E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43316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ESTO</a:t>
            </a:r>
            <a:r>
              <a:rPr lang="es-ES" baseline="0" dirty="0" smtClean="0"/>
              <a:t> SERÌA MUY BUENO TENERLO CON UNA FIGURA DE UN TIPO EN EL MEDIO Y FLECHITAS SALIENDO EN DISTINTAS DIRECCIONES.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D2D59-ECFF-449C-A3FC-D94862D7B8A6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25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4FF17-1655-4B5A-9A70-FBDD59ABAFEE}" type="datetimeFigureOut">
              <a:rPr lang="es-AR" smtClean="0"/>
              <a:t>20/04/2016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DAD4-718E-4C97-8DC1-FFB411D4D76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50505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4FF17-1655-4B5A-9A70-FBDD59ABAFEE}" type="datetimeFigureOut">
              <a:rPr lang="es-AR" smtClean="0"/>
              <a:t>20/04/2016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DAD4-718E-4C97-8DC1-FFB411D4D76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91755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4FF17-1655-4B5A-9A70-FBDD59ABAFEE}" type="datetimeFigureOut">
              <a:rPr lang="es-AR" smtClean="0"/>
              <a:t>20/04/2016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DAD4-718E-4C97-8DC1-FFB411D4D76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10838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4FF17-1655-4B5A-9A70-FBDD59ABAFEE}" type="datetimeFigureOut">
              <a:rPr lang="es-AR" smtClean="0"/>
              <a:t>20/04/2016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DAD4-718E-4C97-8DC1-FFB411D4D76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1939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4FF17-1655-4B5A-9A70-FBDD59ABAFEE}" type="datetimeFigureOut">
              <a:rPr lang="es-AR" smtClean="0"/>
              <a:t>20/04/2016</a:t>
            </a:fld>
            <a:endParaRPr lang="es-AR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DAD4-718E-4C97-8DC1-FFB411D4D76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39011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4FF17-1655-4B5A-9A70-FBDD59ABAFEE}" type="datetimeFigureOut">
              <a:rPr lang="es-AR" smtClean="0"/>
              <a:t>20/04/2016</a:t>
            </a:fld>
            <a:endParaRPr lang="es-AR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DAD4-718E-4C97-8DC1-FFB411D4D76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04614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4FF17-1655-4B5A-9A70-FBDD59ABAFEE}" type="datetimeFigureOut">
              <a:rPr lang="es-AR" smtClean="0"/>
              <a:t>20/04/2016</a:t>
            </a:fld>
            <a:endParaRPr lang="es-AR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DAD4-718E-4C97-8DC1-FFB411D4D76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22508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4FF17-1655-4B5A-9A70-FBDD59ABAFEE}" type="datetimeFigureOut">
              <a:rPr lang="es-AR" smtClean="0"/>
              <a:t>20/04/2016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DAD4-718E-4C97-8DC1-FFB411D4D76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70370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4FF17-1655-4B5A-9A70-FBDD59ABAFEE}" type="datetimeFigureOut">
              <a:rPr lang="es-AR" smtClean="0"/>
              <a:t>20/04/2016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DAD4-718E-4C97-8DC1-FFB411D4D76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99772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4FF17-1655-4B5A-9A70-FBDD59ABAFEE}" type="datetimeFigureOut">
              <a:rPr lang="es-AR" smtClean="0"/>
              <a:t>20/04/2016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DAD4-718E-4C97-8DC1-FFB411D4D76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9599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4FF17-1655-4B5A-9A70-FBDD59ABAFEE}" type="datetimeFigureOut">
              <a:rPr lang="es-AR" smtClean="0"/>
              <a:t>20/04/2016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3DAD4-718E-4C97-8DC1-FFB411D4D76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4937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44FF17-1655-4B5A-9A70-FBDD59ABAFEE}" type="datetimeFigureOut">
              <a:rPr lang="es-AR" smtClean="0"/>
              <a:t>20/04/2016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43DAD4-718E-4C97-8DC1-FFB411D4D76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50017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Funciones Gerenciales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 rot="16200000">
            <a:off x="8820800" y="3758649"/>
            <a:ext cx="2947503" cy="365760"/>
          </a:xfrm>
        </p:spPr>
        <p:txBody>
          <a:bodyPr/>
          <a:lstStyle/>
          <a:p>
            <a:pPr algn="ctr"/>
            <a:r>
              <a:rPr lang="es-ES" sz="1600" dirty="0"/>
              <a:t>www.pennayasociados.com</a:t>
            </a:r>
          </a:p>
          <a:p>
            <a:pPr algn="ctr"/>
            <a:endParaRPr lang="es-ES" sz="1600" dirty="0"/>
          </a:p>
        </p:txBody>
      </p:sp>
      <p:pic>
        <p:nvPicPr>
          <p:cNvPr id="4" name="Picture 3" descr="C:\Users\FACU PC\Google Drive\Penna y Asociados\Luciana Mas\Penna y Asoc\logo Penna y Aso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964" y="6357045"/>
            <a:ext cx="2006539" cy="398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681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Funciones </a:t>
            </a:r>
            <a:r>
              <a:rPr lang="es-ES" dirty="0" smtClean="0"/>
              <a:t>Gerenciales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Hacia si mismo: formarse, capacitarse, desafiarse, planificar y medirse</a:t>
            </a:r>
          </a:p>
          <a:p>
            <a:r>
              <a:rPr lang="es-ES" dirty="0" smtClean="0"/>
              <a:t>Hacia arriba: reportar, solicitar recurso, solicitar ayuda</a:t>
            </a:r>
          </a:p>
          <a:p>
            <a:r>
              <a:rPr lang="es-ES" dirty="0" smtClean="0"/>
              <a:t>Hacia abajo: recursos, tareas (calidad, tiempo, criterio), </a:t>
            </a:r>
            <a:r>
              <a:rPr lang="es-ES" dirty="0" err="1" smtClean="0"/>
              <a:t>feedback</a:t>
            </a:r>
            <a:r>
              <a:rPr lang="es-ES" dirty="0" smtClean="0"/>
              <a:t> (monitoreo) , contexto, contención, protección, </a:t>
            </a:r>
            <a:r>
              <a:rPr lang="es-ES" dirty="0" err="1" smtClean="0"/>
              <a:t>coaching</a:t>
            </a:r>
            <a:r>
              <a:rPr lang="es-ES" dirty="0" smtClean="0"/>
              <a:t>, Incorporar y desvincular, contexto/ sentido.</a:t>
            </a:r>
          </a:p>
          <a:p>
            <a:r>
              <a:rPr lang="es-ES" dirty="0" smtClean="0"/>
              <a:t>Hacia los costados: </a:t>
            </a:r>
            <a:r>
              <a:rPr lang="es-ES" dirty="0" err="1" smtClean="0"/>
              <a:t>colaboraciòn</a:t>
            </a:r>
            <a:r>
              <a:rPr lang="es-ES" dirty="0" smtClean="0"/>
              <a:t> y </a:t>
            </a:r>
            <a:r>
              <a:rPr lang="es-ES" dirty="0" err="1" smtClean="0"/>
              <a:t>contenciòn</a:t>
            </a:r>
            <a:r>
              <a:rPr lang="es-ES" dirty="0" smtClean="0"/>
              <a:t>, </a:t>
            </a:r>
            <a:r>
              <a:rPr lang="es-ES" dirty="0" err="1" smtClean="0"/>
              <a:t>coordinaciòn</a:t>
            </a:r>
            <a:r>
              <a:rPr lang="es-ES" dirty="0" smtClean="0"/>
              <a:t>, </a:t>
            </a:r>
            <a:r>
              <a:rPr lang="es-ES" dirty="0" err="1" smtClean="0"/>
              <a:t>construccion</a:t>
            </a:r>
            <a:r>
              <a:rPr lang="es-ES" dirty="0" smtClean="0"/>
              <a:t> de cultura, </a:t>
            </a:r>
            <a:r>
              <a:rPr lang="es-ES" dirty="0" err="1" smtClean="0"/>
              <a:t>contruccion</a:t>
            </a:r>
            <a:r>
              <a:rPr lang="es-ES" dirty="0" smtClean="0"/>
              <a:t> de valor y logro.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2091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>
          <a:xfrm rot="16200000">
            <a:off x="8820800" y="3758649"/>
            <a:ext cx="2947503" cy="365760"/>
          </a:xfrm>
        </p:spPr>
        <p:txBody>
          <a:bodyPr/>
          <a:lstStyle/>
          <a:p>
            <a:pPr algn="ctr"/>
            <a:r>
              <a:rPr lang="es-ES" sz="1600" dirty="0"/>
              <a:t>www.pennayasociados.com</a:t>
            </a:r>
          </a:p>
          <a:p>
            <a:pPr algn="ctr"/>
            <a:endParaRPr lang="es-ES" sz="1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4294967295"/>
          </p:nvPr>
        </p:nvSpPr>
        <p:spPr>
          <a:xfrm>
            <a:off x="1524000" y="969964"/>
            <a:ext cx="8472488" cy="7900987"/>
          </a:xfrm>
        </p:spPr>
        <p:txBody>
          <a:bodyPr>
            <a:normAutofit/>
          </a:bodyPr>
          <a:lstStyle/>
          <a:p>
            <a:pPr marL="273050" indent="-273050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s-AR" sz="1200" dirty="0"/>
              <a:t>Proximidad y disponibilidad con los colaboradores directos bajo conducción.</a:t>
            </a:r>
            <a:endParaRPr lang="es-ES" sz="1200" dirty="0"/>
          </a:p>
          <a:p>
            <a:pPr marL="735013" lvl="1" indent="-342900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s-AR" sz="1200" dirty="0" err="1"/>
              <a:t>Coaching</a:t>
            </a:r>
            <a:endParaRPr lang="es-ES" sz="1200" dirty="0"/>
          </a:p>
          <a:p>
            <a:pPr marL="735013" lvl="1" indent="-342900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s-AR" sz="1200" dirty="0"/>
              <a:t>Comunicación</a:t>
            </a:r>
            <a:endParaRPr lang="es-ES" sz="1200" dirty="0"/>
          </a:p>
          <a:p>
            <a:pPr marL="273050" indent="-273050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s-AR" sz="1200" dirty="0" err="1"/>
              <a:t>Feedback</a:t>
            </a:r>
            <a:r>
              <a:rPr lang="es-AR" sz="1200" dirty="0"/>
              <a:t>/ Evaluación del desempeño de los colaboradores, del área y auto evaluación</a:t>
            </a:r>
            <a:endParaRPr lang="es-ES" sz="1200" dirty="0"/>
          </a:p>
          <a:p>
            <a:pPr marL="735013" lvl="1" indent="-342900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s-AR" sz="1200" dirty="0"/>
              <a:t>Logros</a:t>
            </a:r>
            <a:endParaRPr lang="es-ES" sz="1200" dirty="0"/>
          </a:p>
          <a:p>
            <a:pPr marL="735013" lvl="1" indent="-342900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s-AR" sz="1200" dirty="0"/>
              <a:t>Oportunidades de mejora</a:t>
            </a:r>
            <a:endParaRPr lang="es-ES" sz="1200" dirty="0"/>
          </a:p>
          <a:p>
            <a:pPr marL="273050" indent="-273050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s-AR" sz="1200" dirty="0"/>
              <a:t>Programar y planificar: objetivos, modos y plazos de los procesos involucrados en el área y de los procesos en los que interviene o posee participación.</a:t>
            </a:r>
            <a:endParaRPr lang="es-ES" sz="1200" dirty="0"/>
          </a:p>
          <a:p>
            <a:pPr marL="273050" indent="-273050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s-AR" sz="1200" dirty="0"/>
              <a:t>Desarrollar y monitorear el desempeño de las variables más significativas mediante Indicadores del área y del personal.</a:t>
            </a:r>
            <a:endParaRPr lang="es-ES" sz="1200" dirty="0"/>
          </a:p>
          <a:p>
            <a:pPr marL="273050" indent="-273050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s-AR" sz="1200" dirty="0"/>
              <a:t>Consultar/ Pedir ayuda y/o colaboración. No son héroes</a:t>
            </a:r>
            <a:endParaRPr lang="es-ES" sz="1200" dirty="0"/>
          </a:p>
          <a:p>
            <a:pPr marL="273050" indent="-273050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s-AR" sz="1200" dirty="0"/>
              <a:t>Mejora continua. De los procesos, de las herramientas, de la tecnología, de las capacidades, de las comunicaciones y los vínculos.</a:t>
            </a:r>
            <a:endParaRPr lang="es-ES" sz="1200" dirty="0"/>
          </a:p>
          <a:p>
            <a:pPr marL="273050" indent="-273050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s-AR" sz="1200" dirty="0"/>
              <a:t>Capacitarse y actualizarse en habilidades </a:t>
            </a:r>
            <a:r>
              <a:rPr lang="es-AR" sz="1200" dirty="0" err="1"/>
              <a:t>hard</a:t>
            </a:r>
            <a:r>
              <a:rPr lang="es-AR" sz="1200" dirty="0"/>
              <a:t> y </a:t>
            </a:r>
            <a:r>
              <a:rPr lang="es-AR" sz="1200" dirty="0" err="1"/>
              <a:t>soft</a:t>
            </a:r>
            <a:r>
              <a:rPr lang="es-AR" sz="1200" dirty="0"/>
              <a:t>.</a:t>
            </a:r>
            <a:endParaRPr lang="es-ES" sz="1200" dirty="0"/>
          </a:p>
          <a:p>
            <a:pPr marL="273050" indent="-273050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s-AR" sz="1200" dirty="0"/>
              <a:t>Incorporar y desvincular:</a:t>
            </a:r>
            <a:endParaRPr lang="es-ES" sz="1200" dirty="0"/>
          </a:p>
          <a:p>
            <a:pPr marL="735013" lvl="1" indent="-342900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s-AR" sz="1200" dirty="0"/>
              <a:t>Inducción y </a:t>
            </a:r>
            <a:r>
              <a:rPr lang="es-AR" sz="1200" dirty="0" err="1"/>
              <a:t>outsoursing</a:t>
            </a:r>
            <a:r>
              <a:rPr lang="es-AR" sz="1200" dirty="0"/>
              <a:t>/ buena salida.</a:t>
            </a:r>
            <a:endParaRPr lang="es-ES" sz="1200" dirty="0"/>
          </a:p>
          <a:p>
            <a:pPr marL="273050" indent="-273050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s-AR" sz="1200" dirty="0"/>
              <a:t>Contextualizar y explicitar:</a:t>
            </a:r>
            <a:endParaRPr lang="es-ES" sz="1200" dirty="0"/>
          </a:p>
          <a:p>
            <a:pPr marL="735013" lvl="1" indent="-342900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s-AR" sz="1200" dirty="0"/>
              <a:t>Sobre la empresa</a:t>
            </a:r>
            <a:endParaRPr lang="es-ES" sz="1200" dirty="0"/>
          </a:p>
          <a:p>
            <a:pPr marL="735013" lvl="1" indent="-342900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s-AR" sz="1200" dirty="0"/>
              <a:t>Sobre el área</a:t>
            </a:r>
            <a:endParaRPr lang="es-ES" sz="1200" dirty="0"/>
          </a:p>
          <a:p>
            <a:pPr marL="735013" lvl="1" indent="-342900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s-AR" sz="1200" dirty="0"/>
              <a:t>Sobre el rol</a:t>
            </a:r>
            <a:endParaRPr lang="es-ES" sz="1200" dirty="0"/>
          </a:p>
          <a:p>
            <a:pPr marL="735013" lvl="1" indent="-342900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s-AR" sz="1200" dirty="0"/>
              <a:t>Sobre las </a:t>
            </a:r>
            <a:r>
              <a:rPr lang="es-AR" sz="1200" dirty="0"/>
              <a:t>funciones</a:t>
            </a:r>
            <a:endParaRPr lang="es-ES" sz="1200" dirty="0"/>
          </a:p>
        </p:txBody>
      </p:sp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1524000" y="34925"/>
            <a:ext cx="8229600" cy="1252538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Funciones Gerenciales hacia adentro</a:t>
            </a:r>
            <a:endParaRPr lang="es-ES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952625" y="71438"/>
            <a:ext cx="8229600" cy="65246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es-AR" sz="2800" b="1" u="sng">
              <a:solidFill>
                <a:schemeClr val="tx2"/>
              </a:solidFill>
              <a:latin typeface="Calibri" pitchFamily="34" charset="0"/>
            </a:endParaRPr>
          </a:p>
        </p:txBody>
      </p:sp>
      <p:pic>
        <p:nvPicPr>
          <p:cNvPr id="5" name="Picture 4" descr="C:\Users\FACU PC\Google Drive\Penna y Asociados\Luciana Mas\Penna y Asoc\logo Penna y Aso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964" y="6357045"/>
            <a:ext cx="2006539" cy="398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8645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 rot="16200000">
            <a:off x="8820800" y="3758649"/>
            <a:ext cx="2947503" cy="365760"/>
          </a:xfrm>
        </p:spPr>
        <p:txBody>
          <a:bodyPr/>
          <a:lstStyle/>
          <a:p>
            <a:pPr algn="ctr"/>
            <a:r>
              <a:rPr lang="es-ES" sz="1600" dirty="0"/>
              <a:t>www.pennayasociados.com</a:t>
            </a:r>
          </a:p>
          <a:p>
            <a:pPr algn="ctr"/>
            <a:endParaRPr lang="es-ES" sz="1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4294967295"/>
          </p:nvPr>
        </p:nvSpPr>
        <p:spPr>
          <a:xfrm>
            <a:off x="1524000" y="1557339"/>
            <a:ext cx="8229600" cy="4389437"/>
          </a:xfrm>
        </p:spPr>
        <p:txBody>
          <a:bodyPr>
            <a:normAutofit fontScale="92500"/>
          </a:bodyPr>
          <a:lstStyle/>
          <a:p>
            <a:pPr marL="514350" indent="-514350">
              <a:lnSpc>
                <a:spcPct val="150000"/>
              </a:lnSpc>
              <a:buNone/>
            </a:pPr>
            <a:r>
              <a:rPr lang="es-ES_tradnl" sz="1400" dirty="0"/>
              <a:t>Con la empresa en su </a:t>
            </a:r>
            <a:r>
              <a:rPr lang="es-ES_tradnl" sz="1400" dirty="0"/>
              <a:t>totalidad:</a:t>
            </a:r>
            <a:endParaRPr lang="es-ES" sz="1400" dirty="0"/>
          </a:p>
          <a:p>
            <a:pPr marL="514350" indent="-514350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s-AR" sz="1400" dirty="0"/>
              <a:t>Contener  a todos los colaboradores y orientar los vínculos hacia relaciones laborales.</a:t>
            </a:r>
            <a:endParaRPr lang="es-ES" sz="1400" dirty="0"/>
          </a:p>
          <a:p>
            <a:pPr marL="514350" indent="-514350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s-AR" sz="1400" dirty="0"/>
              <a:t>Colaborar con la organización en la consecución de los objetivos de forma económica y saludable.</a:t>
            </a:r>
            <a:endParaRPr lang="es-ES" sz="1400" dirty="0"/>
          </a:p>
          <a:p>
            <a:pPr marL="514350" indent="-514350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s-AR" sz="1400" dirty="0"/>
              <a:t>Coordinar e integrar los actores y los recursos.</a:t>
            </a:r>
            <a:endParaRPr lang="es-ES" sz="1400" dirty="0"/>
          </a:p>
          <a:p>
            <a:pPr marL="514350" indent="-514350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s-AR" sz="1400" dirty="0"/>
              <a:t>Capacitar.</a:t>
            </a:r>
            <a:endParaRPr lang="es-ES" sz="1400" dirty="0"/>
          </a:p>
          <a:p>
            <a:pPr marL="514350" indent="-514350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s-AR" sz="1400" dirty="0"/>
              <a:t>Contextualizar y explicitar:</a:t>
            </a:r>
            <a:endParaRPr lang="es-ES" sz="1400" dirty="0"/>
          </a:p>
          <a:p>
            <a:pPr marL="849313" lvl="1" indent="-457200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s-AR" sz="1400" dirty="0"/>
              <a:t>Sobre la empresa</a:t>
            </a:r>
            <a:endParaRPr lang="es-ES" sz="1400" dirty="0"/>
          </a:p>
          <a:p>
            <a:pPr marL="849313" lvl="1" indent="-457200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s-AR" sz="1400" dirty="0"/>
              <a:t>Sobre el área</a:t>
            </a:r>
            <a:endParaRPr lang="es-ES" sz="1400" dirty="0"/>
          </a:p>
          <a:p>
            <a:pPr marL="849313" lvl="1" indent="-457200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s-AR" sz="1400" dirty="0"/>
              <a:t>Sobre el rol</a:t>
            </a:r>
            <a:endParaRPr lang="es-ES" sz="1400" dirty="0"/>
          </a:p>
          <a:p>
            <a:pPr marL="849313" lvl="1" indent="-457200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s-AR" sz="1400" dirty="0"/>
              <a:t>Sobre las funciones</a:t>
            </a:r>
            <a:endParaRPr lang="es-ES" sz="1400" dirty="0"/>
          </a:p>
          <a:p>
            <a:pPr marL="514350" indent="-514350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es-AR" sz="1400" dirty="0"/>
              <a:t>Construir: valor y logro</a:t>
            </a:r>
            <a:r>
              <a:rPr lang="es-AR" sz="1400" dirty="0"/>
              <a:t>.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1524000" y="338139"/>
            <a:ext cx="8229600" cy="1252537"/>
          </a:xfrm>
        </p:spPr>
        <p:txBody>
          <a:bodyPr>
            <a:normAutofit/>
          </a:bodyPr>
          <a:lstStyle/>
          <a:p>
            <a:r>
              <a:rPr lang="es-ES" dirty="0" smtClean="0"/>
              <a:t>Funciones Gerenciales hacia afuera</a:t>
            </a:r>
            <a:endParaRPr lang="es-ES" dirty="0"/>
          </a:p>
        </p:txBody>
      </p:sp>
      <p:pic>
        <p:nvPicPr>
          <p:cNvPr id="4" name="Picture 3" descr="C:\Users\FACU PC\Google Drive\Penna y Asociados\Luciana Mas\Penna y Asoc\logo Penna y Aso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964" y="6357045"/>
            <a:ext cx="2006539" cy="398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6703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331</Words>
  <Application>Microsoft Office PowerPoint</Application>
  <PresentationFormat>Panorámica</PresentationFormat>
  <Paragraphs>42</Paragraphs>
  <Slides>4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de Office</vt:lpstr>
      <vt:lpstr>Funciones Gerenciales</vt:lpstr>
      <vt:lpstr>Funciones Gerenciales</vt:lpstr>
      <vt:lpstr>Funciones Gerenciales hacia adentro</vt:lpstr>
      <vt:lpstr>Funciones Gerenciales hacia afuera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Funciones Gerenciales</dc:title>
  <dc:creator>Luciana Mas</dc:creator>
  <cp:lastModifiedBy>Luciana Mas</cp:lastModifiedBy>
  <cp:revision>1</cp:revision>
  <dcterms:created xsi:type="dcterms:W3CDTF">2016-04-20T11:53:43Z</dcterms:created>
  <dcterms:modified xsi:type="dcterms:W3CDTF">2016-04-20T11:53:50Z</dcterms:modified>
</cp:coreProperties>
</file>